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Grid="0">
      <p:cViewPr varScale="1">
        <p:scale>
          <a:sx n="18" d="100"/>
          <a:sy n="18" d="100"/>
        </p:scale>
        <p:origin x="1740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660FB-EDBF-4B0B-837D-AD0B6FB6885B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49500" y="1143000"/>
            <a:ext cx="2159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B9086-F337-4487-B47E-788C5E59CF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4663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7B9086-F337-4487-B47E-788C5E59CF1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115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891626"/>
            <a:ext cx="21419979" cy="1253324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8908198"/>
            <a:ext cx="18899981" cy="8691601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979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5183304"/>
            <a:ext cx="12757487" cy="25583147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24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42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916653"/>
            <a:ext cx="5433745" cy="3050811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916653"/>
            <a:ext cx="15986234" cy="3050811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2229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F5480D-63A6-B974-E49E-CFB1E286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6FB31FD-B8E3-7E2E-A560-45CA650C4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E5105A8-97EF-7DEC-854D-1EA0E117A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4ADF5F7-2906-7BC1-14BF-21B818801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2845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020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974945"/>
            <a:ext cx="21734978" cy="14974888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4091502"/>
            <a:ext cx="21734978" cy="7874940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/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75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635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5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916661"/>
            <a:ext cx="21734978" cy="695828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8824938"/>
            <a:ext cx="10660769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3149904"/>
            <a:ext cx="10660769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8824938"/>
            <a:ext cx="10713272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3149904"/>
            <a:ext cx="10713272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2481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251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008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5183304"/>
            <a:ext cx="12757487" cy="25583147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6221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916661"/>
            <a:ext cx="21734978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9583264"/>
            <a:ext cx="21734978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51F1D-8D8E-4E78-93CF-2EBD5D12FECF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3366432"/>
            <a:ext cx="8504992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402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F651E7-8871-4542-ABEE-450104FD812B}"/>
              </a:ext>
            </a:extLst>
          </p:cNvPr>
          <p:cNvSpPr txBox="1"/>
          <p:nvPr/>
        </p:nvSpPr>
        <p:spPr>
          <a:xfrm>
            <a:off x="903790" y="4608652"/>
            <a:ext cx="2325161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1000" b="1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Titolo: 60-100 punti</a:t>
            </a:r>
          </a:p>
          <a:p>
            <a:pPr algn="just"/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it-IT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793F4F-0862-42AF-8CEB-6872B45AB5C2}"/>
              </a:ext>
            </a:extLst>
          </p:cNvPr>
          <p:cNvSpPr txBox="1"/>
          <p:nvPr/>
        </p:nvSpPr>
        <p:spPr>
          <a:xfrm>
            <a:off x="903790" y="9982200"/>
            <a:ext cx="229722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0" i="1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Autori: 30-40 punti</a:t>
            </a:r>
          </a:p>
          <a:p>
            <a:pPr algn="just"/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Nunc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8F4942-99AE-46BD-B369-A7346F28864F}"/>
              </a:ext>
            </a:extLst>
          </p:cNvPr>
          <p:cNvSpPr txBox="1"/>
          <p:nvPr/>
        </p:nvSpPr>
        <p:spPr>
          <a:xfrm>
            <a:off x="903790" y="16123801"/>
            <a:ext cx="11110410" cy="1745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806F3CE-733A-4507-92C7-3D4D9E04823F}"/>
              </a:ext>
            </a:extLst>
          </p:cNvPr>
          <p:cNvSpPr txBox="1"/>
          <p:nvPr/>
        </p:nvSpPr>
        <p:spPr>
          <a:xfrm>
            <a:off x="12765590" y="16123801"/>
            <a:ext cx="11110410" cy="1745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4AB1F2E-F0FB-4C1A-B699-713DF64A955E}"/>
              </a:ext>
            </a:extLst>
          </p:cNvPr>
          <p:cNvSpPr txBox="1"/>
          <p:nvPr/>
        </p:nvSpPr>
        <p:spPr>
          <a:xfrm>
            <a:off x="954590" y="13385800"/>
            <a:ext cx="229722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Affiliazioni: 20-40 punti</a:t>
            </a:r>
          </a:p>
          <a:p>
            <a:pPr algn="just"/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purus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Nunc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3AAD776-9E16-4926-94BB-8471B460F310}"/>
              </a:ext>
            </a:extLst>
          </p:cNvPr>
          <p:cNvSpPr txBox="1"/>
          <p:nvPr/>
        </p:nvSpPr>
        <p:spPr>
          <a:xfrm>
            <a:off x="903790" y="33472344"/>
            <a:ext cx="229722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Reference bibliografiche 14-16 ‘unti</a:t>
            </a:r>
          </a:p>
          <a:p>
            <a:pPr algn="just"/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9934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1429</Words>
  <Application>Microsoft Office PowerPoint</Application>
  <PresentationFormat>Personalizzato</PresentationFormat>
  <Paragraphs>29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Stefano Marnati</dc:creator>
  <cp:lastModifiedBy>Stefano Marnati</cp:lastModifiedBy>
  <cp:revision>12</cp:revision>
  <dcterms:created xsi:type="dcterms:W3CDTF">2021-10-22T10:51:44Z</dcterms:created>
  <dcterms:modified xsi:type="dcterms:W3CDTF">2025-05-08T15:26:22Z</dcterms:modified>
</cp:coreProperties>
</file>